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DEFFD-E157-AAC7-99FA-39800B8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6" t="12042" r="12176" b="29168"/>
          <a:stretch/>
        </p:blipFill>
        <p:spPr>
          <a:xfrm>
            <a:off x="6976152" y="145247"/>
            <a:ext cx="7530377" cy="3073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EEC8-99E7-8EFA-7138-32795BC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0" r="83389" b="-2413"/>
          <a:stretch/>
        </p:blipFill>
        <p:spPr>
          <a:xfrm>
            <a:off x="231082" y="1134554"/>
            <a:ext cx="1989574" cy="571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72" y="3313332"/>
            <a:ext cx="12620759" cy="160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Система оптимизации доставки с автоматической кластеризацией заказов</a:t>
            </a:r>
            <a:endParaRPr lang="en-US" sz="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32" name="Picture 8" descr="Российские операционные системы | Российская ОС купить в Москве">
            <a:extLst>
              <a:ext uri="{FF2B5EF4-FFF2-40B4-BE49-F238E27FC236}">
                <a16:creationId xmlns:a16="http://schemas.microsoft.com/office/drawing/2014/main" id="{EF2E583A-0EC8-DBC9-1B6B-6985A70F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40" y="5011317"/>
            <a:ext cx="8194760" cy="30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Идея проекта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Повысить эффективность работы курьеров через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автоматическую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кластеризацию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Задача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Группировать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минимизации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времени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доставки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аккаунтов, интерактивная карта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xls-файлов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88CE3C-8EA3-486D-83A4-DAFDB785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764" y="7643535"/>
            <a:ext cx="2943636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40107" y="1066323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000000"/>
                </a:solidFill>
                <a:highlight>
                  <a:srgbClr val="00FFFF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Вид от лица логиста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150" dirty="0">
              <a:highlight>
                <a:srgbClr val="00FFFF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98671" y="2637282"/>
            <a:ext cx="330160" cy="33016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40167" y="237975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Проекты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40167" y="2836712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Cascadia Mono SemiBold" panose="020B0609020000020004" pitchFamily="49" charset="0"/>
              </a:rPr>
              <a:t>Создание, удаление и управление проектами с заказами и курьерами.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153295" y="34600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40167" y="353269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Заказы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167" y="3983729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Cascadia Mono SemiBold" panose="020B0609020000020004" pitchFamily="49" charset="0"/>
              </a:rPr>
              <a:t>Импорт из xls, редактирование, распределение и поиск заказов.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153295" y="45375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40167" y="46101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Карта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40167" y="5067153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Cascadia Mono SemiBold" panose="020B0609020000020004" pitchFamily="49" charset="0"/>
              </a:rPr>
              <a:t>Отображение точек заказов и склада с цветовой маркировкой курьеров.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153295" y="56646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40167" y="573729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Курьеры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840167" y="6194253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Cascadia Mono SemiBold" panose="020B0609020000020004" pitchFamily="49" charset="0"/>
              </a:rPr>
              <a:t>Просмотр и фильтрация курьеров с назначенными заказами.</a:t>
            </a:r>
            <a:endParaRPr lang="en-US" sz="16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121364-82B4-4402-A7B1-9A9EDA21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3" t="13794" r="28586" b="13442"/>
          <a:stretch/>
        </p:blipFill>
        <p:spPr>
          <a:xfrm>
            <a:off x="512466" y="1450923"/>
            <a:ext cx="5596932" cy="5206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человек, Человеческое лицо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7AF7294-2528-54F2-D269-950B3EF4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07" y="493238"/>
            <a:ext cx="7585862" cy="6822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62063" y="1093766"/>
            <a:ext cx="3455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Блок </a:t>
            </a: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курьера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440708" y="26105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177824" y="2688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77824" y="31788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Просмотр проектов и назначенных заказов без возможности редактирования.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440708" y="4358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77824" y="4436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77824" y="49265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Отсутствуют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распределения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0607"/>
            <a:ext cx="5870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Технологии backend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34542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Flask, Flask-RESTful, Flask-Login, requests  для backend и API</a:t>
            </a:r>
          </a:p>
        </p:txBody>
      </p:sp>
      <p:sp>
        <p:nvSpPr>
          <p:cNvPr id="5" name="Text 2"/>
          <p:cNvSpPr/>
          <p:nvPr/>
        </p:nvSpPr>
        <p:spPr>
          <a:xfrm>
            <a:off x="793791" y="3896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Werkzeug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создания паролей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1" y="4338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SQLAlchemy и сериализация в JSON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1" y="4780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для работы с xls-файлами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0ED94-624C-4AEB-86D2-666CD75D6677}"/>
              </a:ext>
            </a:extLst>
          </p:cNvPr>
          <p:cNvSpPr/>
          <p:nvPr/>
        </p:nvSpPr>
        <p:spPr>
          <a:xfrm>
            <a:off x="793790" y="5223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NumPy,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NetworkX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Scipy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кластеризация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68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Внешние ресурсы и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 стилизация и адаптивный дизайн.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Яндекс карты геокодер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Определение координат по адресам.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2568"/>
            <a:ext cx="3966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Яндекс карты javascript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карта с точками заказов и курьеров.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9186" y="310452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/>
              <a:t>Перспективы развития</a:t>
            </a:r>
          </a:p>
        </p:txBody>
      </p:sp>
      <p:sp>
        <p:nvSpPr>
          <p:cNvPr id="4" name="Shape 1"/>
          <p:cNvSpPr/>
          <p:nvPr/>
        </p:nvSpPr>
        <p:spPr>
          <a:xfrm>
            <a:off x="1999592" y="15260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736708" y="160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Улучшение 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API</a:t>
            </a:r>
          </a:p>
        </p:txBody>
      </p:sp>
      <p:sp>
        <p:nvSpPr>
          <p:cNvPr id="6" name="Text 3"/>
          <p:cNvSpPr/>
          <p:nvPr/>
        </p:nvSpPr>
        <p:spPr>
          <a:xfrm>
            <a:off x="2736708" y="20943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Интеграция более продвинутых систем генерации матриц расстояний (Яндекс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API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Матрица расстояний)</a:t>
            </a:r>
          </a:p>
        </p:txBody>
      </p:sp>
      <p:sp>
        <p:nvSpPr>
          <p:cNvPr id="7" name="Shape 4"/>
          <p:cNvSpPr/>
          <p:nvPr/>
        </p:nvSpPr>
        <p:spPr>
          <a:xfrm>
            <a:off x="1999592" y="31833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36708" y="326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Коллективная работа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736708" y="375161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/>
              <a:t>Возможность совместной работы над проектом в реальном времени.  Коллективный доступ логистов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C0A2225-C05D-4105-BDB5-8A5A15B55284}"/>
              </a:ext>
            </a:extLst>
          </p:cNvPr>
          <p:cNvSpPr/>
          <p:nvPr/>
        </p:nvSpPr>
        <p:spPr>
          <a:xfrm>
            <a:off x="1999592" y="63092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F8D71B-CACD-495D-98A1-9F534A12BF7E}"/>
              </a:ext>
            </a:extLst>
          </p:cNvPr>
          <p:cNvSpPr/>
          <p:nvPr/>
        </p:nvSpPr>
        <p:spPr>
          <a:xfrm>
            <a:off x="2736708" y="638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Контроль за курьерами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014CBEB-243A-43BE-B9B0-2DCB7F073D43}"/>
              </a:ext>
            </a:extLst>
          </p:cNvPr>
          <p:cNvSpPr/>
          <p:nvPr/>
        </p:nvSpPr>
        <p:spPr>
          <a:xfrm>
            <a:off x="2736708" y="687758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Отслеживание курьеров в реальном времени. Оптимизация их маршрутов и поддержка.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744178E8-211C-4A94-A2E5-859B98F59159}"/>
              </a:ext>
            </a:extLst>
          </p:cNvPr>
          <p:cNvSpPr/>
          <p:nvPr/>
        </p:nvSpPr>
        <p:spPr>
          <a:xfrm>
            <a:off x="1999592" y="48473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F8CF026-D14F-4AED-A995-DC5CDF4393E3}"/>
              </a:ext>
            </a:extLst>
          </p:cNvPr>
          <p:cNvSpPr/>
          <p:nvPr/>
        </p:nvSpPr>
        <p:spPr>
          <a:xfrm>
            <a:off x="2736708" y="492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Расчет маршрутов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9B25DCC-3A89-4C31-990F-10D1FCDE4CC8}"/>
              </a:ext>
            </a:extLst>
          </p:cNvPr>
          <p:cNvSpPr/>
          <p:nvPr/>
        </p:nvSpPr>
        <p:spPr>
          <a:xfrm>
            <a:off x="2736708" y="54156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Автоматический расчет оптимальных маршрутов для курьеров</a:t>
            </a:r>
          </a:p>
        </p:txBody>
      </p:sp>
      <p:pic>
        <p:nvPicPr>
          <p:cNvPr id="2" name="Рисунок 1" descr="Изображение выглядит как одежда, обувь, человек, Контейнер для отход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37D940-3148-7375-E52D-132A2BB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2" r="22545"/>
          <a:stretch/>
        </p:blipFill>
        <p:spPr>
          <a:xfrm>
            <a:off x="10436145" y="250209"/>
            <a:ext cx="4194256" cy="77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228</Words>
  <Application>Microsoft Office PowerPoint</Application>
  <PresentationFormat>Произвольный</PresentationFormat>
  <Paragraphs>51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Cascadia Mono SemiBold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shakie ⠀</cp:lastModifiedBy>
  <cp:revision>10</cp:revision>
  <dcterms:created xsi:type="dcterms:W3CDTF">2025-05-12T16:17:53Z</dcterms:created>
  <dcterms:modified xsi:type="dcterms:W3CDTF">2025-05-13T13:48:03Z</dcterms:modified>
</cp:coreProperties>
</file>